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5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2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0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9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875D-F353-6C40-B852-9AAB89E0ABAD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2FB9-AEC0-AC46-8114-7C0D197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8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The Three Circles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Gospel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9.Squiggly Line Away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10.Kneeling 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5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11.Second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12.Third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2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13.Line D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1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14.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8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15.Line 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6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16.Cr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17.Happy 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1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18.Third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First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7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19.Complete Illust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8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3" name="Picture 2" descr="free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51" y="-529679"/>
            <a:ext cx="3741916" cy="3741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To Receive 3 FREE E-Books</a:t>
            </a:r>
            <a:br>
              <a:rPr lang="en-US" sz="4800" dirty="0" smtClean="0"/>
            </a:br>
            <a:r>
              <a:rPr lang="en-US" sz="4800" dirty="0" smtClean="0"/>
              <a:t>Text “SOULS”</a:t>
            </a:r>
            <a:br>
              <a:rPr lang="en-US" sz="4800" dirty="0" smtClean="0"/>
            </a:br>
            <a:r>
              <a:rPr lang="en-US" sz="4800" dirty="0" smtClean="0"/>
              <a:t>to 22828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382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2.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0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3.Running 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3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4.First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5.Second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7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6.Squiggly 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6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7.Squiggly Line Away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5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0" y="5644445"/>
            <a:ext cx="1669986" cy="856028"/>
          </a:xfrm>
          <a:prstGeom prst="rect">
            <a:avLst/>
          </a:prstGeom>
        </p:spPr>
      </p:pic>
      <p:pic>
        <p:nvPicPr>
          <p:cNvPr id="2" name="Picture 1" descr="8.Squiggly Line Away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1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12</Words>
  <Application>Microsoft Macintosh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Three Circles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Ministries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Circles</dc:title>
  <dc:creator>Daniel &amp; Jessica King</dc:creator>
  <cp:lastModifiedBy>Daniel &amp; Jessica King</cp:lastModifiedBy>
  <cp:revision>3</cp:revision>
  <dcterms:created xsi:type="dcterms:W3CDTF">2019-02-09T20:14:24Z</dcterms:created>
  <dcterms:modified xsi:type="dcterms:W3CDTF">2019-02-10T16:58:32Z</dcterms:modified>
</cp:coreProperties>
</file>